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92" autoAdjust="0"/>
    <p:restoredTop sz="94660"/>
  </p:normalViewPr>
  <p:slideViewPr>
    <p:cSldViewPr snapToGrid="0">
      <p:cViewPr varScale="1">
        <p:scale>
          <a:sx n="122" d="100"/>
          <a:sy n="122" d="100"/>
        </p:scale>
        <p:origin x="90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 smtClean="0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cover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cover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cover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cover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cover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cover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9/25/2025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cover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9/25/2025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cover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9/25/2025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cover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cover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 smtClean="0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9/25/2025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cover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9/25/2025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cover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dirty="0"/>
              <a:t>Egzamin ósmoklasisty </a:t>
            </a:r>
            <a:r>
              <a:rPr lang="pl-PL" dirty="0" smtClean="0"/>
              <a:t>2026</a:t>
            </a:r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l-PL" dirty="0"/>
              <a:t>NAJWAŻNIEJSZE INFORMACJE DLA RODZICÓW I UCZNIÓW KLAS ÓSMYCH</a:t>
            </a:r>
          </a:p>
        </p:txBody>
      </p:sp>
    </p:spTree>
    <p:extLst>
      <p:ext uri="{BB962C8B-B14F-4D97-AF65-F5344CB8AC3E}">
        <p14:creationId xmlns:p14="http://schemas.microsoft.com/office/powerpoint/2010/main" val="1022326658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/>
              <a:t>Harmonogram egzaminu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pl-PL" dirty="0"/>
              <a:t>Termin główny</a:t>
            </a:r>
            <a:r>
              <a:rPr lang="pl-PL" dirty="0" smtClean="0"/>
              <a:t>:</a:t>
            </a:r>
          </a:p>
          <a:p>
            <a:r>
              <a:rPr lang="pl-PL" dirty="0" smtClean="0"/>
              <a:t> </a:t>
            </a:r>
            <a:r>
              <a:rPr lang="pl-PL" dirty="0"/>
              <a:t>- Język polski – 11 maja 2026 (poniedziałek), godz. </a:t>
            </a:r>
            <a:r>
              <a:rPr lang="pl-PL" dirty="0" smtClean="0"/>
              <a:t>9:00</a:t>
            </a:r>
          </a:p>
          <a:p>
            <a:r>
              <a:rPr lang="pl-PL" dirty="0" smtClean="0"/>
              <a:t> </a:t>
            </a:r>
            <a:r>
              <a:rPr lang="pl-PL" dirty="0"/>
              <a:t>- Matematyka – 12 maja 2026 (wtorek), godz. 9:00 </a:t>
            </a:r>
            <a:endParaRPr lang="pl-PL" dirty="0" smtClean="0"/>
          </a:p>
          <a:p>
            <a:r>
              <a:rPr lang="pl-PL" dirty="0" smtClean="0"/>
              <a:t>- </a:t>
            </a:r>
            <a:r>
              <a:rPr lang="pl-PL" dirty="0"/>
              <a:t>Język obcy nowożytny – 13 maja 2026 (środa), godz. 9:00</a:t>
            </a:r>
          </a:p>
        </p:txBody>
      </p:sp>
    </p:spTree>
    <p:extLst>
      <p:ext uri="{BB962C8B-B14F-4D97-AF65-F5344CB8AC3E}">
        <p14:creationId xmlns:p14="http://schemas.microsoft.com/office/powerpoint/2010/main" val="4015172362"/>
      </p:ext>
    </p:extLst>
  </p:cSld>
  <p:clrMapOvr>
    <a:masterClrMapping/>
  </p:clrMapOvr>
  <p:transition spd="slow">
    <p:cover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pl-PL" dirty="0"/>
              <a:t>Termin dodatkowy</a:t>
            </a:r>
            <a:r>
              <a:rPr lang="pl-PL" dirty="0" smtClean="0"/>
              <a:t>:</a:t>
            </a:r>
          </a:p>
          <a:p>
            <a:r>
              <a:rPr lang="pl-PL" dirty="0" smtClean="0"/>
              <a:t> </a:t>
            </a:r>
            <a:r>
              <a:rPr lang="pl-PL" dirty="0"/>
              <a:t>- Język polski – 8 czerwca 2026 (poniedziałek), godz. 9:00 </a:t>
            </a:r>
            <a:endParaRPr lang="pl-PL" dirty="0" smtClean="0"/>
          </a:p>
          <a:p>
            <a:r>
              <a:rPr lang="pl-PL" dirty="0" smtClean="0"/>
              <a:t>- </a:t>
            </a:r>
            <a:r>
              <a:rPr lang="pl-PL" dirty="0"/>
              <a:t>Matematyka – 9 czerwca 2026 (wtorek), godz. 9:00 </a:t>
            </a:r>
            <a:endParaRPr lang="pl-PL" dirty="0" smtClean="0"/>
          </a:p>
          <a:p>
            <a:r>
              <a:rPr lang="pl-PL" dirty="0" smtClean="0"/>
              <a:t>- </a:t>
            </a:r>
            <a:r>
              <a:rPr lang="pl-PL" dirty="0"/>
              <a:t>Język obcy nowożytny – 10 czerwca 2026 (środa), godz. 9:00</a:t>
            </a:r>
          </a:p>
        </p:txBody>
      </p:sp>
    </p:spTree>
    <p:extLst>
      <p:ext uri="{BB962C8B-B14F-4D97-AF65-F5344CB8AC3E}">
        <p14:creationId xmlns:p14="http://schemas.microsoft.com/office/powerpoint/2010/main" val="1693839722"/>
      </p:ext>
    </p:extLst>
  </p:cSld>
  <p:clrMapOvr>
    <a:masterClrMapping/>
  </p:clrMapOvr>
  <p:transition spd="slow">
    <p:cover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/>
              <a:t>Ważne terminy organizacyjne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pl-PL" dirty="0"/>
              <a:t>Do 26 września 2025 – szkoła informuje o dostosowaniach – zebrania z wychowawcą klasy </a:t>
            </a:r>
            <a:endParaRPr lang="pl-PL" dirty="0" smtClean="0"/>
          </a:p>
          <a:p>
            <a:r>
              <a:rPr lang="pl-PL" dirty="0" smtClean="0"/>
              <a:t>Do </a:t>
            </a:r>
            <a:r>
              <a:rPr lang="pl-PL" dirty="0"/>
              <a:t>30 września 2025 – złożenie przez uczniów deklaracji wskazującej wybór języka nowożytnego </a:t>
            </a:r>
            <a:endParaRPr lang="pl-PL" dirty="0" smtClean="0"/>
          </a:p>
          <a:p>
            <a:r>
              <a:rPr lang="pl-PL" dirty="0" smtClean="0"/>
              <a:t>Do </a:t>
            </a:r>
            <a:r>
              <a:rPr lang="pl-PL" dirty="0"/>
              <a:t>15 października 2025 – rodzice dostarczają dokumenty PPP oraz zaświadczenie o stanie zdrowia </a:t>
            </a:r>
            <a:endParaRPr lang="pl-PL" dirty="0" smtClean="0"/>
          </a:p>
          <a:p>
            <a:r>
              <a:rPr lang="pl-PL" dirty="0" smtClean="0"/>
              <a:t>Do </a:t>
            </a:r>
            <a:r>
              <a:rPr lang="pl-PL" dirty="0"/>
              <a:t>20 listopada 2025 – szkoła informuje na piśmie rodziców o wskazanych sposobach dostosowania form i/lub warunków przeprowadzania egzaminu </a:t>
            </a:r>
            <a:endParaRPr lang="pl-PL" dirty="0" smtClean="0"/>
          </a:p>
          <a:p>
            <a:r>
              <a:rPr lang="pl-PL" dirty="0" smtClean="0"/>
              <a:t>Do </a:t>
            </a:r>
            <a:r>
              <a:rPr lang="pl-PL" dirty="0"/>
              <a:t>25 listopada 2025 – decyzja rodziców o korzystaniu lub niekorzystaniu ze wskazanych sposobów dostosowania </a:t>
            </a:r>
            <a:endParaRPr lang="pl-PL" dirty="0" smtClean="0"/>
          </a:p>
          <a:p>
            <a:r>
              <a:rPr lang="pl-PL" dirty="0" smtClean="0"/>
              <a:t>Do </a:t>
            </a:r>
            <a:r>
              <a:rPr lang="pl-PL" dirty="0"/>
              <a:t>11 lutego 2026 – pisemna informacja o zmianie języka nowożytnego </a:t>
            </a:r>
            <a:endParaRPr lang="pl-PL" dirty="0" smtClean="0"/>
          </a:p>
          <a:p>
            <a:r>
              <a:rPr lang="pl-PL" dirty="0" smtClean="0"/>
              <a:t>Do </a:t>
            </a:r>
            <a:r>
              <a:rPr lang="pl-PL" dirty="0"/>
              <a:t>29 kwietnia 2026 – przekazanie informacji o zmianie języka w przypadku laureatów lub finalistów olimpiad przedmiotowych oraz laureatów konkursów przedmiotowych</a:t>
            </a:r>
          </a:p>
        </p:txBody>
      </p:sp>
    </p:spTree>
    <p:extLst>
      <p:ext uri="{BB962C8B-B14F-4D97-AF65-F5344CB8AC3E}">
        <p14:creationId xmlns:p14="http://schemas.microsoft.com/office/powerpoint/2010/main" val="3093850395"/>
      </p:ext>
    </p:extLst>
  </p:cSld>
  <p:clrMapOvr>
    <a:masterClrMapping/>
  </p:clrMapOvr>
  <p:transition spd="slow">
    <p:cover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/>
              <a:t>Czas trwania poszczególnych części egzaminu: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l-PL" dirty="0" smtClean="0"/>
          </a:p>
          <a:p>
            <a:r>
              <a:rPr lang="pl-PL" dirty="0" smtClean="0"/>
              <a:t>- </a:t>
            </a:r>
            <a:r>
              <a:rPr lang="pl-PL" dirty="0"/>
              <a:t>Język polski – 150 min (wydłużony czas do: 195 min) </a:t>
            </a:r>
            <a:endParaRPr lang="pl-PL" dirty="0" smtClean="0"/>
          </a:p>
          <a:p>
            <a:r>
              <a:rPr lang="pl-PL" dirty="0" smtClean="0"/>
              <a:t>- </a:t>
            </a:r>
            <a:r>
              <a:rPr lang="pl-PL" dirty="0"/>
              <a:t>Matematyka – 125 min (wydłużony czas do: 165 min</a:t>
            </a:r>
            <a:r>
              <a:rPr lang="pl-PL" dirty="0" smtClean="0"/>
              <a:t>)</a:t>
            </a:r>
          </a:p>
          <a:p>
            <a:r>
              <a:rPr lang="pl-PL" dirty="0" smtClean="0"/>
              <a:t> </a:t>
            </a:r>
            <a:r>
              <a:rPr lang="pl-PL" dirty="0"/>
              <a:t>- Język obcy nowożytny – 110 min (wydłużony czas do: 145 min)</a:t>
            </a:r>
          </a:p>
        </p:txBody>
      </p:sp>
    </p:spTree>
    <p:extLst>
      <p:ext uri="{BB962C8B-B14F-4D97-AF65-F5344CB8AC3E}">
        <p14:creationId xmlns:p14="http://schemas.microsoft.com/office/powerpoint/2010/main" val="4032445705"/>
      </p:ext>
    </p:extLst>
  </p:cSld>
  <p:clrMapOvr>
    <a:masterClrMapping/>
  </p:clrMapOvr>
  <p:transition spd="slow">
    <p:cover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/>
              <a:t>Dostosowania na egzaminie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Przykłady: - wydłużony czas pracy </a:t>
            </a:r>
            <a:endParaRPr lang="pl-PL" dirty="0" smtClean="0"/>
          </a:p>
          <a:p>
            <a:r>
              <a:rPr lang="pl-PL" dirty="0" smtClean="0"/>
              <a:t>- </a:t>
            </a:r>
            <a:r>
              <a:rPr lang="pl-PL" dirty="0"/>
              <a:t>zmiana miejsca - pomoc techniczna </a:t>
            </a:r>
            <a:endParaRPr lang="pl-PL" dirty="0" smtClean="0"/>
          </a:p>
          <a:p>
            <a:r>
              <a:rPr lang="pl-PL" dirty="0" smtClean="0"/>
              <a:t>- </a:t>
            </a:r>
            <a:r>
              <a:rPr lang="pl-PL" dirty="0"/>
              <a:t>korzystanie z zaleconego sprzętu medycznego lub leków Rodzice składają dokumenty do </a:t>
            </a:r>
            <a:r>
              <a:rPr lang="pl-PL" b="1" dirty="0"/>
              <a:t>15 października 2025. </a:t>
            </a:r>
            <a:endParaRPr lang="pl-PL" b="1" dirty="0" smtClean="0"/>
          </a:p>
          <a:p>
            <a:r>
              <a:rPr lang="pl-PL" dirty="0" smtClean="0"/>
              <a:t>Ostateczne </a:t>
            </a:r>
            <a:r>
              <a:rPr lang="pl-PL" dirty="0"/>
              <a:t>potwierdzenie do </a:t>
            </a:r>
            <a:r>
              <a:rPr lang="pl-PL" b="1" dirty="0"/>
              <a:t>25 listopada 2025.</a:t>
            </a:r>
          </a:p>
        </p:txBody>
      </p:sp>
    </p:spTree>
    <p:extLst>
      <p:ext uri="{BB962C8B-B14F-4D97-AF65-F5344CB8AC3E}">
        <p14:creationId xmlns:p14="http://schemas.microsoft.com/office/powerpoint/2010/main" val="474845981"/>
      </p:ext>
    </p:extLst>
  </p:cSld>
  <p:clrMapOvr>
    <a:masterClrMapping/>
  </p:clrMapOvr>
  <p:transition spd="slow">
    <p:cover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/>
              <a:t>Podsumowanie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Egzamin główny: 11–13 maja </a:t>
            </a:r>
            <a:r>
              <a:rPr lang="pl-PL" dirty="0" smtClean="0"/>
              <a:t>2026</a:t>
            </a:r>
          </a:p>
          <a:p>
            <a:r>
              <a:rPr lang="pl-PL" dirty="0" smtClean="0"/>
              <a:t> </a:t>
            </a:r>
            <a:r>
              <a:rPr lang="pl-PL" dirty="0"/>
              <a:t>Egzamin dodatkowy: 8–10 czerwca 2026 </a:t>
            </a:r>
            <a:endParaRPr lang="pl-PL" dirty="0" smtClean="0"/>
          </a:p>
          <a:p>
            <a:r>
              <a:rPr lang="pl-PL" dirty="0" smtClean="0"/>
              <a:t>Informacje </a:t>
            </a:r>
            <a:r>
              <a:rPr lang="pl-PL" dirty="0"/>
              <a:t>o dostosowaniach: do 26 IX 2025 </a:t>
            </a:r>
            <a:endParaRPr lang="pl-PL" dirty="0" smtClean="0"/>
          </a:p>
          <a:p>
            <a:r>
              <a:rPr lang="pl-PL" dirty="0" smtClean="0"/>
              <a:t>Dokumenty </a:t>
            </a:r>
            <a:r>
              <a:rPr lang="pl-PL" dirty="0"/>
              <a:t>PPP: do 15 X 2025 </a:t>
            </a:r>
            <a:endParaRPr lang="pl-PL" dirty="0" smtClean="0"/>
          </a:p>
          <a:p>
            <a:r>
              <a:rPr lang="pl-PL" dirty="0" smtClean="0"/>
              <a:t>Decyzja </a:t>
            </a:r>
            <a:r>
              <a:rPr lang="pl-PL" dirty="0"/>
              <a:t>rodziców: do 25 XI 2025</a:t>
            </a:r>
          </a:p>
        </p:txBody>
      </p:sp>
    </p:spTree>
    <p:extLst>
      <p:ext uri="{BB962C8B-B14F-4D97-AF65-F5344CB8AC3E}">
        <p14:creationId xmlns:p14="http://schemas.microsoft.com/office/powerpoint/2010/main" val="2412525385"/>
      </p:ext>
    </p:extLst>
  </p:cSld>
  <p:clrMapOvr>
    <a:masterClrMapping/>
  </p:clrMapOvr>
  <p:transition spd="slow">
    <p:cover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 smtClean="0"/>
              <a:t>Źródło: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Centralna Komisja Egzaminacyjna (CKE): https://cke.gov.pl/egzamin-osmoklasisty/harmonogram-komunikaty-iinformacje/</a:t>
            </a:r>
          </a:p>
        </p:txBody>
      </p:sp>
    </p:spTree>
    <p:extLst>
      <p:ext uri="{BB962C8B-B14F-4D97-AF65-F5344CB8AC3E}">
        <p14:creationId xmlns:p14="http://schemas.microsoft.com/office/powerpoint/2010/main" val="1360361586"/>
      </p:ext>
    </p:extLst>
  </p:cSld>
  <p:clrMapOvr>
    <a:masterClrMapping/>
  </p:clrMapOvr>
  <p:transition spd="slow">
    <p:cover/>
  </p:transition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TM10001114[[fn=Galeria]]</Template>
  <TotalTime>10</TotalTime>
  <Words>345</Words>
  <Application>Microsoft Office PowerPoint</Application>
  <PresentationFormat>Panoramiczny</PresentationFormat>
  <Paragraphs>37</Paragraphs>
  <Slides>8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2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8</vt:i4>
      </vt:variant>
    </vt:vector>
  </HeadingPairs>
  <TitlesOfParts>
    <vt:vector size="11" baseType="lpstr">
      <vt:lpstr>Arial</vt:lpstr>
      <vt:lpstr>Gill Sans MT</vt:lpstr>
      <vt:lpstr>Gallery</vt:lpstr>
      <vt:lpstr>Egzamin ósmoklasisty 2026</vt:lpstr>
      <vt:lpstr>Harmonogram egzaminu</vt:lpstr>
      <vt:lpstr>Prezentacja programu PowerPoint</vt:lpstr>
      <vt:lpstr>Ważne terminy organizacyjne</vt:lpstr>
      <vt:lpstr>Czas trwania poszczególnych części egzaminu:</vt:lpstr>
      <vt:lpstr>Dostosowania na egzaminie</vt:lpstr>
      <vt:lpstr>Podsumowanie</vt:lpstr>
      <vt:lpstr>Źródło:</vt:lpstr>
    </vt:vector>
  </TitlesOfParts>
  <Company>HP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Egzamin ósmoklasisty 2026</dc:title>
  <dc:creator>Tomek</dc:creator>
  <cp:lastModifiedBy>Tomek</cp:lastModifiedBy>
  <cp:revision>2</cp:revision>
  <dcterms:created xsi:type="dcterms:W3CDTF">2025-09-25T04:34:15Z</dcterms:created>
  <dcterms:modified xsi:type="dcterms:W3CDTF">2025-09-25T04:44:23Z</dcterms:modified>
</cp:coreProperties>
</file>